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B9F9"/>
    <a:srgbClr val="E9F5A3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Title P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3500438"/>
            <a:ext cx="6337300" cy="14700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4691FAC7-A294-40C9-B633-EDF4EFDAA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20D8B4-9658-40EE-979F-60C3A7E4B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274638"/>
            <a:ext cx="18383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36416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665E2E-0322-48D4-9F40-1F6389992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9E21D0-220B-4450-A01E-A90233356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203EE7-747F-4B18-B398-CCA60B2DE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600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1600200"/>
            <a:ext cx="36020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B4BBED-A219-4D64-9B1C-301331AF5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60DCAB-94CE-4253-B673-D1EF10455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3F4C9E-CE4D-471C-8859-26679183E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4A700B-6340-4E11-B3F3-9DC0AE6D2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CE8E1E-A42C-410D-9A4E-5C927FD65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DBF593-ACFA-4233-B7FC-108F0E30B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ontent 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3548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526213"/>
            <a:ext cx="2133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5AD225F2-8303-4492-AA1A-E01C6A1D88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AB9F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AB9F9"/>
          </a:solidFill>
          <a:latin typeface="TH Practitoner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AB9F9"/>
          </a:solidFill>
          <a:latin typeface="TH Practitoner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AB9F9"/>
          </a:solidFill>
          <a:latin typeface="TH Practitoner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AB9F9"/>
          </a:solidFill>
          <a:latin typeface="TH Practitoner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AB9F9"/>
          </a:solidFill>
          <a:latin typeface="TH Practitoner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AB9F9"/>
          </a:solidFill>
          <a:latin typeface="TH Practitoner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AB9F9"/>
          </a:solidFill>
          <a:latin typeface="TH Practitoner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AB9F9"/>
          </a:solidFill>
          <a:latin typeface="TH Practitoner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EXAMPLE TITLE –</a:t>
            </a:r>
            <a:br>
              <a:rPr lang="en-US"/>
            </a:br>
            <a:r>
              <a:rPr lang="en-US"/>
              <a:t>ALL IN UPPER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EXAMPLE – ALL IN UPPER CASE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Bullet points go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H Practitoner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TH Practitoners</vt:lpstr>
      <vt:lpstr>Default Design</vt:lpstr>
      <vt:lpstr>EXAMPLE TITLE – ALL IN UPPER CASE</vt:lpstr>
      <vt:lpstr>TITLE EXAMPLE – ALL IN UPPER CASE</vt:lpstr>
    </vt:vector>
  </TitlesOfParts>
  <Company>Sunshine Design &amp; Communications Pty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Taubert</dc:creator>
  <cp:lastModifiedBy>Megan Cartwright</cp:lastModifiedBy>
  <cp:revision>4</cp:revision>
  <dcterms:created xsi:type="dcterms:W3CDTF">2007-10-01T11:15:45Z</dcterms:created>
  <dcterms:modified xsi:type="dcterms:W3CDTF">2016-08-26T04:06:45Z</dcterms:modified>
</cp:coreProperties>
</file>